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3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175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352086"/>
            <a:ext cx="108457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異步通訊 (Asynchronous Communication)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探索異步通訊的概念與應用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1706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學習目的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異步通訊能提升系統效能、提高可擴展性，並減少同步請求的阻塞問題，特別適用於高併發與事件驅動的應用場景，如微服務架構和大量請求處理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什麼是異步通訊？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異步通訊是指發送訊息後不需要即時回應的通訊方式。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例如：電子郵件、訊息佇列、事件驅動架構。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異步 vs. 同步通訊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同步通訊：需要即時回應（如打電話）。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異步通訊：不需要即時回應（如簡訊）。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666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異步通訊的優勢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156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 提升效能：不需等待回應。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 更高的可擴展性：適合高併發處理。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00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 增加容錯能力：避免單點故障影響系統。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666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常見的異步通訊技術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156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 訊息佇列（RabbitMQ、Kafka）。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 事件驅動架構（Webhook、Pub/Sub）。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00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 非阻塞 API（Promise、async/await）。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666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異步通訊的應用場景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156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微服務架構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大量請求處理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00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影片轉碼、批次作業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779"/>
            <a:ext cx="65126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異步 vs. 同步：何時選擇？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同步：需要即時結果（API 查詢）。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異步：適用於大量請求、長時間處理的任務。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結論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異步通訊提升效能、可擴展性與容錯能力。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適用於高併發與事件驅動系統。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Application>Microsoft Office PowerPoint</Application>
  <PresentationFormat>自訂</PresentationFormat>
  <Paragraphs>37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Inter</vt:lpstr>
      <vt:lpstr>Inter Bold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睿穎 詹</cp:lastModifiedBy>
  <cp:revision>2</cp:revision>
  <dcterms:created xsi:type="dcterms:W3CDTF">2025-03-15T13:16:37Z</dcterms:created>
  <dcterms:modified xsi:type="dcterms:W3CDTF">2025-03-15T13:17:08Z</dcterms:modified>
</cp:coreProperties>
</file>